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d018a251affd28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d018a251affd28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d018a251affd28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d018a251affd28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pin-transistor-no-cur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791" y="1258059"/>
            <a:ext cx="6860575" cy="289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spin-transistor-chain-curr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025" y="987675"/>
            <a:ext cx="6865925" cy="31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spin-transistor-ful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7950" y="991825"/>
            <a:ext cx="6848102" cy="315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65684">
            <a:off x="7139748" y="2549475"/>
            <a:ext cx="2171725" cy="324560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/>
        </p:nvSpPr>
        <p:spPr>
          <a:xfrm rot="721463">
            <a:off x="6851830" y="2677347"/>
            <a:ext cx="1108829" cy="9081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700">
                <a:solidFill>
                  <a:srgbClr val="FF9900"/>
                </a:solidFill>
                <a:latin typeface="Comic Sans MS"/>
                <a:ea typeface="Comic Sans MS"/>
                <a:cs typeface="Comic Sans MS"/>
                <a:sym typeface="Comic Sans MS"/>
              </a:rPr>
              <a:t>!!</a:t>
            </a:r>
            <a:endParaRPr b="1" sz="4700">
              <a:solidFill>
                <a:srgbClr val="FF99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